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bc7c02f2_0_3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bc7c02f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bc7c02f2_0_3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bc7c02f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9bc7c02f2_0_3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9bc7c02f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bc7c02f2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bc7c02f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bc7c02f2_0_3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bc7c02f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9bc7c02f2_0_3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9bc7c02f2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bc7c02f2_0_2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bc7c02f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9bc7c02f2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9bc7c02f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bc7c02f2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bc7c02f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bc7c02f2_0_3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bc7c02f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bc7c02f2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bc7c02f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bc7c02f2_0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bc7c02f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126400"/>
            <a:ext cx="8118600" cy="18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 688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Sports Data Analytics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Term Project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Yung-Chieh (Jerry) Yang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Charts -- 30 teams wins Pie Chart</a:t>
            </a:r>
            <a:endParaRPr b="1"/>
          </a:p>
        </p:txBody>
      </p:sp>
      <p:cxnSp>
        <p:nvCxnSpPr>
          <p:cNvPr id="137" name="Google Shape;137;p2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00" y="1058225"/>
            <a:ext cx="3899400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Charts -- 30 teams wins/loses Column Chart</a:t>
            </a:r>
            <a:endParaRPr b="1"/>
          </a:p>
        </p:txBody>
      </p:sp>
      <p:cxnSp>
        <p:nvCxnSpPr>
          <p:cNvPr id="144" name="Google Shape;144;p23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0" y="1058225"/>
            <a:ext cx="5322539" cy="349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5831950" y="1058250"/>
            <a:ext cx="2824500" cy="3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The worst team</a:t>
            </a:r>
            <a:r>
              <a:rPr b="1" lang="en" sz="1800"/>
              <a:t> Miami Heat’s </a:t>
            </a:r>
            <a:r>
              <a:rPr lang="en" sz="1800"/>
              <a:t>losing record (67 loses) is even </a:t>
            </a:r>
            <a:r>
              <a:rPr b="1" lang="en" sz="1800"/>
              <a:t>greater than</a:t>
            </a:r>
            <a:r>
              <a:rPr lang="en" sz="1800"/>
              <a:t> the best team </a:t>
            </a:r>
            <a:r>
              <a:rPr b="1" lang="en" sz="1800"/>
              <a:t>Boston Celtics’</a:t>
            </a:r>
            <a:r>
              <a:rPr lang="en" sz="1800"/>
              <a:t> winning record (66 wins)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Charts -- LAL playing minutes Gauge Chart</a:t>
            </a:r>
            <a:endParaRPr b="1"/>
          </a:p>
        </p:txBody>
      </p:sp>
      <p:cxnSp>
        <p:nvCxnSpPr>
          <p:cNvPr id="152" name="Google Shape;152;p2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1058225"/>
            <a:ext cx="3703913" cy="34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Charts -- NBA Organizational Chart</a:t>
            </a:r>
            <a:endParaRPr b="1"/>
          </a:p>
        </p:txBody>
      </p:sp>
      <p:cxnSp>
        <p:nvCxnSpPr>
          <p:cNvPr id="159" name="Google Shape;159;p2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64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4282"/>
            <a:ext cx="8839201" cy="8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40602"/>
            <a:ext cx="8839200" cy="90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gvisGeoChart Basketball World Cup Champion</a:t>
            </a:r>
            <a:endParaRPr b="1"/>
          </a:p>
        </p:txBody>
      </p:sp>
      <p:cxnSp>
        <p:nvCxnSpPr>
          <p:cNvPr id="168" name="Google Shape;168;p2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0" y="1338263"/>
            <a:ext cx="76581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gvisGeoChart Basketball World Cup Champion</a:t>
            </a:r>
            <a:endParaRPr b="1"/>
          </a:p>
        </p:txBody>
      </p:sp>
      <p:cxnSp>
        <p:nvCxnSpPr>
          <p:cNvPr id="175" name="Google Shape;175;p2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0" y="1058225"/>
            <a:ext cx="5220301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177000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Sports: Basketball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Retrieve the NBA data for the 2007 - 2008 season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656600" y="1058225"/>
            <a:ext cx="39999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451 players were in the NBA during 2007 - 2008 season</a:t>
            </a:r>
            <a:endParaRPr sz="1800"/>
          </a:p>
        </p:txBody>
      </p:sp>
      <p:cxnSp>
        <p:nvCxnSpPr>
          <p:cNvPr id="73" name="Google Shape;73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58225"/>
            <a:ext cx="41433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592800"/>
            <a:ext cx="4143375" cy="21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13" y="1924163"/>
            <a:ext cx="66770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Subset the data for my favorite team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15325" y="1605875"/>
            <a:ext cx="39999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 choose is the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Los Angeles Lakers</a:t>
            </a:r>
            <a:endParaRPr b="1" sz="1800"/>
          </a:p>
        </p:txBody>
      </p:sp>
      <p:cxnSp>
        <p:nvCxnSpPr>
          <p:cNvPr id="83" name="Google Shape;83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25" y="1058225"/>
            <a:ext cx="31051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955" y="1198060"/>
            <a:ext cx="4818120" cy="30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450" y="2571750"/>
            <a:ext cx="1744499" cy="17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LAL players best three point percentage</a:t>
            </a:r>
            <a:endParaRPr b="1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14300" y="1522325"/>
            <a:ext cx="3999900" cy="1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Sasha Vujacic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Has the best three point percentage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With </a:t>
            </a:r>
            <a:r>
              <a:rPr b="1" lang="en" sz="1800"/>
              <a:t>43.7%</a:t>
            </a:r>
            <a:endParaRPr sz="1800"/>
          </a:p>
        </p:txBody>
      </p:sp>
      <p:cxnSp>
        <p:nvCxnSpPr>
          <p:cNvPr id="93" name="Google Shape;93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25" y="1058225"/>
            <a:ext cx="4039182" cy="3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75" y="2941025"/>
            <a:ext cx="2321952" cy="154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58225"/>
            <a:ext cx="4084499" cy="39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LAL players largest number of playing minutes</a:t>
            </a:r>
            <a:endParaRPr b="1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928150" y="1596600"/>
            <a:ext cx="57285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Kobe Bryant</a:t>
            </a:r>
            <a:r>
              <a:rPr lang="en" sz="1800"/>
              <a:t> played the most minutes (3193 minutes)</a:t>
            </a:r>
            <a:endParaRPr sz="1800"/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058225"/>
            <a:ext cx="2371725" cy="3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150" y="1058225"/>
            <a:ext cx="48006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150" y="2175675"/>
            <a:ext cx="3756925" cy="2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LAL players most steals</a:t>
            </a:r>
            <a:endParaRPr b="1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423400" y="1544325"/>
            <a:ext cx="3999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Kobe Bryant</a:t>
            </a:r>
            <a:r>
              <a:rPr lang="en" sz="1800"/>
              <a:t> has the most steals (150 steals)</a:t>
            </a:r>
            <a:endParaRPr sz="1800"/>
          </a:p>
        </p:txBody>
      </p:sp>
      <p:cxnSp>
        <p:nvCxnSpPr>
          <p:cNvPr id="113" name="Google Shape;113;p19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00" y="1058225"/>
            <a:ext cx="1805979" cy="3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404" y="1058213"/>
            <a:ext cx="37242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200" y="2071175"/>
            <a:ext cx="4407501" cy="24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 teams 2007 - 08 season that have the most wins</a:t>
            </a:r>
            <a:endParaRPr b="1"/>
          </a:p>
        </p:txBody>
      </p:sp>
      <p:cxnSp>
        <p:nvCxnSpPr>
          <p:cNvPr id="122" name="Google Shape;122;p20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058225"/>
            <a:ext cx="6197425" cy="21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25" y="3319375"/>
            <a:ext cx="3880922" cy="116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Charts -- Google Visualization Table</a:t>
            </a:r>
            <a:endParaRPr b="1"/>
          </a:p>
        </p:txBody>
      </p:sp>
      <p:cxnSp>
        <p:nvCxnSpPr>
          <p:cNvPr id="130" name="Google Shape;130;p21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00" y="1058225"/>
            <a:ext cx="3036497" cy="349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